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D9FF7-A947-48C8-8677-BF542E51059C}" type="datetimeFigureOut">
              <a:rPr lang="ru-RU" smtClean="0"/>
              <a:t>15.10.2021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1CF86-400B-4216-8E32-25BB2C47DBF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D9FF7-A947-48C8-8677-BF542E51059C}" type="datetimeFigureOut">
              <a:rPr lang="ru-RU" smtClean="0"/>
              <a:t>15.10.2021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1CF86-400B-4216-8E32-25BB2C47DBF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D9FF7-A947-48C8-8677-BF542E51059C}" type="datetimeFigureOut">
              <a:rPr lang="ru-RU" smtClean="0"/>
              <a:t>15.10.2021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1CF86-400B-4216-8E32-25BB2C47DBF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D9FF7-A947-48C8-8677-BF542E51059C}" type="datetimeFigureOut">
              <a:rPr lang="ru-RU" smtClean="0"/>
              <a:t>15.10.2021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1CF86-400B-4216-8E32-25BB2C47DBF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D9FF7-A947-48C8-8677-BF542E51059C}" type="datetimeFigureOut">
              <a:rPr lang="ru-RU" smtClean="0"/>
              <a:t>15.10.2021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1CF86-400B-4216-8E32-25BB2C47DBF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D9FF7-A947-48C8-8677-BF542E51059C}" type="datetimeFigureOut">
              <a:rPr lang="ru-RU" smtClean="0"/>
              <a:t>15.10.2021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1CF86-400B-4216-8E32-25BB2C47DBF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D9FF7-A947-48C8-8677-BF542E51059C}" type="datetimeFigureOut">
              <a:rPr lang="ru-RU" smtClean="0"/>
              <a:t>15.10.2021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1CF86-400B-4216-8E32-25BB2C47DBF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D9FF7-A947-48C8-8677-BF542E51059C}" type="datetimeFigureOut">
              <a:rPr lang="ru-RU" smtClean="0"/>
              <a:t>15.10.2021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1CF86-400B-4216-8E32-25BB2C47DBF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D9FF7-A947-48C8-8677-BF542E51059C}" type="datetimeFigureOut">
              <a:rPr lang="ru-RU" smtClean="0"/>
              <a:t>15.10.2021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1CF86-400B-4216-8E32-25BB2C47DBF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D9FF7-A947-48C8-8677-BF542E51059C}" type="datetimeFigureOut">
              <a:rPr lang="ru-RU" smtClean="0"/>
              <a:t>15.10.2021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1CF86-400B-4216-8E32-25BB2C47DBF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D9FF7-A947-48C8-8677-BF542E51059C}" type="datetimeFigureOut">
              <a:rPr lang="ru-RU" smtClean="0"/>
              <a:t>15.10.2021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1CF86-400B-4216-8E32-25BB2C47DBF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CD9FF7-A947-48C8-8677-BF542E51059C}" type="datetimeFigureOut">
              <a:rPr lang="ru-RU" smtClean="0"/>
              <a:t>15.10.2021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91CF86-400B-4216-8E32-25BB2C47DBF7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2" name="Picture 8" descr="C:\Users\Admin\Desktop\1620659832_24-phonoteka_org-p-fon-dlya-prezentatsii-prokuratura-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43723" y="0"/>
            <a:ext cx="7600277" cy="6858000"/>
          </a:xfrm>
          <a:prstGeom prst="rect">
            <a:avLst/>
          </a:prstGeom>
          <a:noFill/>
        </p:spPr>
      </p:pic>
      <p:pic>
        <p:nvPicPr>
          <p:cNvPr id="1027" name="Picture 3" descr="C:\Users\Admin\Desktop\Rabotniki_prokuraturi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4714876" cy="6858000"/>
          </a:xfrm>
          <a:prstGeom prst="rect">
            <a:avLst/>
          </a:prstGeom>
          <a:noFill/>
        </p:spPr>
      </p:pic>
      <p:sp>
        <p:nvSpPr>
          <p:cNvPr id="12" name="TextBox 11"/>
          <p:cNvSpPr txBox="1"/>
          <p:nvPr/>
        </p:nvSpPr>
        <p:spPr>
          <a:xfrm>
            <a:off x="4714876" y="1714488"/>
            <a:ext cx="4429124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Сообщи о нарушениях при организации питания в школе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857752" y="214290"/>
            <a:ext cx="4071966" cy="10156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ПРОКУРАТУРА </a:t>
            </a:r>
          </a:p>
          <a:p>
            <a:pPr algn="ctr"/>
            <a:r>
              <a:rPr lang="ru-RU" sz="2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НА СТРАЖЕ ПРАВ И ЗАКОННЫХ ИНТЕРЕСОВ ДЕТЕЙ</a:t>
            </a:r>
          </a:p>
        </p:txBody>
      </p:sp>
      <p:pic>
        <p:nvPicPr>
          <p:cNvPr id="1034" name="Picture 10" descr="C:\Users\Admin\Desktop\JA-Ei-_3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0"/>
            <a:ext cx="1226514" cy="1428736"/>
          </a:xfrm>
          <a:prstGeom prst="rect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</p:pic>
      <p:pic>
        <p:nvPicPr>
          <p:cNvPr id="1036" name="Picture 12" descr="C:\Users\Admin\Desktop\tel_icon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000628" y="6038786"/>
            <a:ext cx="785818" cy="819214"/>
          </a:xfrm>
          <a:prstGeom prst="rect">
            <a:avLst/>
          </a:prstGeom>
          <a:noFill/>
        </p:spPr>
      </p:pic>
      <p:sp>
        <p:nvSpPr>
          <p:cNvPr id="20" name="TextBox 19"/>
          <p:cNvSpPr txBox="1"/>
          <p:nvPr/>
        </p:nvSpPr>
        <p:spPr>
          <a:xfrm>
            <a:off x="4857752" y="5072074"/>
            <a:ext cx="407196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ТЕЛЕФОН ГОРЯЧЕЙ ЛИНИИ </a:t>
            </a:r>
          </a:p>
          <a:p>
            <a:pPr algn="ctr"/>
            <a:r>
              <a:rPr lang="ru-RU" sz="20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ПРОКУРАТУРЫ КРАСНОЯРСКОГО КРАЯ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5857884" y="6087736"/>
            <a:ext cx="2602548" cy="707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8 (391) 222-45-47</a:t>
            </a:r>
          </a:p>
          <a:p>
            <a:pPr algn="ctr"/>
            <a:r>
              <a:rPr lang="ru-RU" sz="20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8-923-315-5373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79</TotalTime>
  <Words>28</Words>
  <Application>Microsoft Office PowerPoint</Application>
  <PresentationFormat>Экран (4:3)</PresentationFormat>
  <Paragraphs>7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Бусыгин Владимир Марсович</cp:lastModifiedBy>
  <cp:revision>9</cp:revision>
  <dcterms:created xsi:type="dcterms:W3CDTF">2021-10-04T16:16:53Z</dcterms:created>
  <dcterms:modified xsi:type="dcterms:W3CDTF">2021-10-15T02:22:23Z</dcterms:modified>
</cp:coreProperties>
</file>